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89C1B3-4568-CC0C-A402-959F2C541F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8E67D6A-5C8F-2CD5-FB8A-C1C0A0C494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2F07C-66B2-DCE2-BBE7-1F7048262A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4FEE-ED39-43D7-B7CD-2A1A4CAD6992}" type="datetimeFigureOut">
              <a:rPr lang="en-GB" smtClean="0"/>
              <a:t>03/11/2025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514CED-E090-687D-21F8-9E1DC4616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839EB1-139A-6F1B-5E65-2657059858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12FF5-6D79-42DC-A8B5-3A3D4E434D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4689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770993-DC64-EF75-3440-E7BAB9B9DF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CFAFE5-CE18-32C3-7802-6859E09D01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031748-425E-116C-002B-33CF039F0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4FEE-ED39-43D7-B7CD-2A1A4CAD6992}" type="datetimeFigureOut">
              <a:rPr lang="en-GB" smtClean="0"/>
              <a:t>03/11/2025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5B28FC-6F60-CFC0-2A0F-FF63B3FE5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250D3E-353F-14ED-9288-0B55AFFBF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12FF5-6D79-42DC-A8B5-3A3D4E434D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3817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3B5F2CF-F2B7-1B71-83EA-9C3B5C5684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9CEDF0-C03F-85D3-440A-E300316F66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A45B59-FD91-CA32-09CD-890D412F4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4FEE-ED39-43D7-B7CD-2A1A4CAD6992}" type="datetimeFigureOut">
              <a:rPr lang="en-GB" smtClean="0"/>
              <a:t>03/11/2025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138519-A3BD-A4BA-9131-D078CD57B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6B9A11-317A-4621-BAA4-1E83F0096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12FF5-6D79-42DC-A8B5-3A3D4E434D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1736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6135A1-2007-15C6-F782-1C394FA37B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8650F9-45BF-E5BE-7DBE-D86B1CE2DF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78349B-988A-1BD9-8DAF-F000410BDE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4FEE-ED39-43D7-B7CD-2A1A4CAD6992}" type="datetimeFigureOut">
              <a:rPr lang="en-GB" smtClean="0"/>
              <a:t>03/11/2025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6E3DFD-ACA1-5C39-4875-78C226274E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28E627-36B4-8970-A809-F3EEFC9F7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12FF5-6D79-42DC-A8B5-3A3D4E434D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842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781A64-39EC-45FA-41A2-B05DD2770D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FA87DB-7BD7-27D1-60C1-9FEDA62DE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F83082-DEFE-138B-79E6-416BD4198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4FEE-ED39-43D7-B7CD-2A1A4CAD6992}" type="datetimeFigureOut">
              <a:rPr lang="en-GB" smtClean="0"/>
              <a:t>03/11/2025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BB63-7103-2CF8-A696-7FDF7C6FF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B5503F-15FC-A42D-3F72-FE3164992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12FF5-6D79-42DC-A8B5-3A3D4E434D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4788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3B31B-9C23-5863-D7E1-5CD1D339F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DE7291-CD3E-8493-DBD0-8E0B95A955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FE0842-3364-1673-DA8E-86D75FFD51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388914-520E-2BE9-5998-C76824B214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4FEE-ED39-43D7-B7CD-2A1A4CAD6992}" type="datetimeFigureOut">
              <a:rPr lang="en-GB" smtClean="0"/>
              <a:t>03/11/2025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60450D-1076-58F0-9E94-3774AD581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DAA664-FF50-67A2-5BEE-925D02439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12FF5-6D79-42DC-A8B5-3A3D4E434D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8893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B7E0E0-7AF4-5DDD-7EBC-1080AC747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F277F9-5222-752D-01BE-4993957E0E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37C7FE-D4FA-3B97-BC50-B24681D3AC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CC022F-1499-765E-17D1-1330E69998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BBD8891-79E8-FDE3-C2D9-E132C3AB4C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055935D-A08D-3505-3C1F-5F7877F8B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4FEE-ED39-43D7-B7CD-2A1A4CAD6992}" type="datetimeFigureOut">
              <a:rPr lang="en-GB" smtClean="0"/>
              <a:t>03/11/2025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1EF310-5AD7-D187-DCE5-80796CF72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DA7ADC4-D144-AAEB-FC65-2A0C746D2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12FF5-6D79-42DC-A8B5-3A3D4E434D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9913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900C6E-C339-90B3-A62B-F76ADAC753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E534F49-4F43-A44D-9D18-EF9FFE6836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4FEE-ED39-43D7-B7CD-2A1A4CAD6992}" type="datetimeFigureOut">
              <a:rPr lang="en-GB" smtClean="0"/>
              <a:t>03/11/2025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278BF1-4492-8E77-2B99-B2F2E8DDAA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5CBEB1-8826-B8CB-C15B-C9990D0E2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12FF5-6D79-42DC-A8B5-3A3D4E434D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2543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EE21F9E-043F-0EA6-DEEB-51E9D51AA6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4FEE-ED39-43D7-B7CD-2A1A4CAD6992}" type="datetimeFigureOut">
              <a:rPr lang="en-GB" smtClean="0"/>
              <a:t>03/11/2025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6EEBEE2-E0EA-BF2F-C6D3-8BE285BF3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12F002-5135-C900-E7BC-562B65730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12FF5-6D79-42DC-A8B5-3A3D4E434D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7273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BE290D-8C0A-1BAF-3E19-04FCE3015E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17A985-FDD1-0622-F76A-135EF5755E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89A54B-9F46-CE76-789F-F845CE3BEE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F107F3-0E65-4BBB-699A-884624A8D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4FEE-ED39-43D7-B7CD-2A1A4CAD6992}" type="datetimeFigureOut">
              <a:rPr lang="en-GB" smtClean="0"/>
              <a:t>03/11/2025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30C570-2B4A-6780-93FF-F68CA8D8A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129F08-CC5E-EAE5-3976-C591245FE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12FF5-6D79-42DC-A8B5-3A3D4E434D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679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D592E3-B312-AE63-75B8-35C8EEF350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8660726-1392-76C9-0790-6DFE5B3AFF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A298C4-6F34-A1AB-EC97-5508CFFDDD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3706DC-F538-DBB7-4FCA-80A8ED12B7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4FEE-ED39-43D7-B7CD-2A1A4CAD6992}" type="datetimeFigureOut">
              <a:rPr lang="en-GB" smtClean="0"/>
              <a:t>03/11/2025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DDC0E4-E039-373E-58A4-86598C21E1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7CF2B-6023-DE93-3BE7-3D91B720C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12FF5-6D79-42DC-A8B5-3A3D4E434D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4919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D7E387A-A3E3-EE69-236E-D0DC9056D4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9AB6E9-1AFE-D79E-2874-09F7DC64D9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7FA3D1-D281-9D72-AC50-1657902106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50F4FEE-ED39-43D7-B7CD-2A1A4CAD6992}" type="datetimeFigureOut">
              <a:rPr lang="en-GB" smtClean="0"/>
              <a:t>03/11/2025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739136-6883-58C9-7D4F-17BF880548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EFAFAB-404C-C550-DF58-306481974F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BD12FF5-6D79-42DC-A8B5-3A3D4E434D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799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Picture 4" descr="A blue and white banner with white text&#10;&#10;AI-generated content may be incorrect.">
            <a:extLst>
              <a:ext uri="{FF2B5EF4-FFF2-40B4-BE49-F238E27FC236}">
                <a16:creationId xmlns:a16="http://schemas.microsoft.com/office/drawing/2014/main" id="{CB7459FE-19EF-8D25-2D32-90CDA96383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"/>
          <a:stretch>
            <a:fillRect/>
          </a:stretch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6746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Hannah Pimble</dc:creator>
  <cp:lastModifiedBy>Hannah Pimble</cp:lastModifiedBy>
  <cp:revision>1</cp:revision>
  <dcterms:created xsi:type="dcterms:W3CDTF">2025-11-03T11:47:05Z</dcterms:created>
  <dcterms:modified xsi:type="dcterms:W3CDTF">2025-11-03T11:49:20Z</dcterms:modified>
</cp:coreProperties>
</file>